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940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75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043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233" y="304801"/>
            <a:ext cx="10668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55651" y="1752600"/>
            <a:ext cx="10668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597CB-462F-4851-8808-0ED5AFFF62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2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60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88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66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46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18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25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D7C00EC-07AD-43DF-A1DE-70F186CEE404}" type="datetimeFigureOut">
              <a:rPr lang="en-US" smtClean="0">
                <a:solidFill>
                  <a:srgbClr val="FFFFFF"/>
                </a:solidFill>
              </a:rPr>
              <a:pPr/>
              <a:t>10/12/2018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CF7BCF4-9383-4944-8BC4-101D74238F1D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9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274637"/>
            <a:ext cx="10566400" cy="1373409"/>
          </a:xfrm>
        </p:spPr>
        <p:txBody>
          <a:bodyPr/>
          <a:lstStyle/>
          <a:p>
            <a:pPr algn="ctr" eaLnBrk="1" hangingPunct="1"/>
            <a:r>
              <a:rPr lang="en-US" sz="4400" b="1" i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Primer for Teaching in the Current Political Climate </a:t>
            </a:r>
            <a:endParaRPr lang="en-US" sz="4400" b="1" i="1" dirty="0">
              <a:solidFill>
                <a:srgbClr val="FFFF00"/>
              </a:solidFill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75908" y="1752600"/>
            <a:ext cx="9728790" cy="4267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eaLnBrk="1" hangingPunct="1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Avoid intellectual (political) sedatives</a:t>
            </a:r>
          </a:p>
          <a:p>
            <a:pPr marL="457200" indent="-457200" eaLnBrk="1" hangingPunct="1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Reject the “safe places” argument</a:t>
            </a:r>
          </a:p>
          <a:p>
            <a:pPr marL="457200" indent="-457200" eaLnBrk="1" hangingPunct="1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Discuss innovation vs. rigidity / facing forward / 18</a:t>
            </a:r>
            <a:r>
              <a:rPr lang="en-US" sz="3200" baseline="30000" dirty="0" smtClean="0">
                <a:latin typeface="Calibri" panose="020F0502020204030204" pitchFamily="34" charset="0"/>
              </a:rPr>
              <a:t>th</a:t>
            </a:r>
            <a:r>
              <a:rPr lang="en-US" sz="3200" dirty="0" smtClean="0">
                <a:latin typeface="Calibri" panose="020F0502020204030204" pitchFamily="34" charset="0"/>
              </a:rPr>
              <a:t> C</a:t>
            </a:r>
          </a:p>
          <a:p>
            <a:pPr marL="457200" indent="-457200" eaLnBrk="1" hangingPunct="1">
              <a:buAutoNum type="arabicPeriod"/>
            </a:pPr>
            <a:r>
              <a:rPr lang="en-US" sz="3200" dirty="0" smtClean="0">
                <a:latin typeface="Calibri" panose="020F0502020204030204" pitchFamily="34" charset="0"/>
              </a:rPr>
              <a:t>Focus:  </a:t>
            </a:r>
            <a:r>
              <a:rPr lang="en-US" sz="3200" i="1" dirty="0" smtClean="0">
                <a:latin typeface="Calibri" panose="020F0502020204030204" pitchFamily="34" charset="0"/>
              </a:rPr>
              <a:t>civility  →  dialogue  →  compromise</a:t>
            </a:r>
          </a:p>
          <a:p>
            <a:pPr marL="457200" indent="-457200" eaLnBrk="1" hangingPunct="1">
              <a:buAutoNum type="arabicPeriod"/>
            </a:pPr>
            <a:r>
              <a:rPr lang="en-US" sz="3200" i="1" smtClean="0">
                <a:latin typeface="Calibri" panose="020F0502020204030204" pitchFamily="34" charset="0"/>
              </a:rPr>
              <a:t>“Never Lose … “</a:t>
            </a:r>
            <a:endParaRPr lang="en-US" sz="3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800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A0610103ED242874F5833ED1CEF5A" ma:contentTypeVersion="3" ma:contentTypeDescription="Create a new document." ma:contentTypeScope="" ma:versionID="2e6fb1e30783bf36a99561f07aa618df">
  <xsd:schema xmlns:xsd="http://www.w3.org/2001/XMLSchema" xmlns:xs="http://www.w3.org/2001/XMLSchema" xmlns:p="http://schemas.microsoft.com/office/2006/metadata/properties" xmlns:ns1="http://schemas.microsoft.com/sharepoint/v3" xmlns:ns3="a1994b1f-3e39-4dcc-93aa-c82197541e1e" targetNamespace="http://schemas.microsoft.com/office/2006/metadata/properties" ma:root="true" ma:fieldsID="11fcf955a8b6116d0bb88b2d6a89ef7f" ns1:_="" ns3:_="">
    <xsd:import namespace="http://schemas.microsoft.com/sharepoint/v3"/>
    <xsd:import namespace="a1994b1f-3e39-4dcc-93aa-c82197541e1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94b1f-3e39-4dcc-93aa-c82197541e1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A4BAB8-25E6-430E-A1E1-2BEC682C6FD5}"/>
</file>

<file path=customXml/itemProps2.xml><?xml version="1.0" encoding="utf-8"?>
<ds:datastoreItem xmlns:ds="http://schemas.openxmlformats.org/officeDocument/2006/customXml" ds:itemID="{99EC699F-77D3-40AC-AEA1-76C2E2F633E5}"/>
</file>

<file path=customXml/itemProps3.xml><?xml version="1.0" encoding="utf-8"?>
<ds:datastoreItem xmlns:ds="http://schemas.openxmlformats.org/officeDocument/2006/customXml" ds:itemID="{92BCAD7A-97E9-4FF4-8DA6-6142B18FD04B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Horizon</vt:lpstr>
      <vt:lpstr>Primer for Teaching in the Current Political Climate </vt:lpstr>
    </vt:vector>
  </TitlesOfParts>
  <Company>DePaul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 for Teaching in the Current Political Climate</dc:title>
  <dc:creator>Farkas, Richard</dc:creator>
  <cp:lastModifiedBy>Farkas, Richard</cp:lastModifiedBy>
  <cp:revision>2</cp:revision>
  <dcterms:created xsi:type="dcterms:W3CDTF">2018-10-12T17:43:34Z</dcterms:created>
  <dcterms:modified xsi:type="dcterms:W3CDTF">2018-10-12T17:45:14Z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0x01010060CA0610103ED242874F5833ED1CEF5A</vt:lpwstr>
  </property>
  <property fmtid="{D5CDD505-2E9C-101B-9397-08002B2CF9AE}" pid="3" name="Order">
    <vt:r8>1500</vt:r8>
  </property>
  <property fmtid="{D5CDD505-2E9C-101B-9397-08002B2CF9AE}" pid="4" name="xd_ProgID">
    <vt:lpwstr/>
  </property>
  <property fmtid="{D5CDD505-2E9C-101B-9397-08002B2CF9AE}" pid="5" name="_CopySource">
    <vt:lpwstr>https://resources.depaul.edu/teaching-commons/events/fall-forum/Documents/Primer for Teaching in the Current Political Climate[2].pptx</vt:lpwstr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